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300" r:id="rId5"/>
    <p:sldId id="301" r:id="rId6"/>
    <p:sldId id="297" r:id="rId7"/>
    <p:sldId id="298" r:id="rId8"/>
    <p:sldId id="299" r:id="rId9"/>
    <p:sldId id="296" r:id="rId10"/>
    <p:sldId id="302" r:id="rId11"/>
    <p:sldId id="303" r:id="rId12"/>
    <p:sldId id="304" r:id="rId13"/>
    <p:sldId id="283" r:id="rId14"/>
    <p:sldId id="284" r:id="rId15"/>
    <p:sldId id="285" r:id="rId16"/>
    <p:sldId id="286" r:id="rId17"/>
    <p:sldId id="287" r:id="rId18"/>
    <p:sldId id="288" r:id="rId19"/>
    <p:sldId id="294" r:id="rId20"/>
    <p:sldId id="262" r:id="rId21"/>
    <p:sldId id="260" r:id="rId22"/>
    <p:sldId id="261" r:id="rId23"/>
    <p:sldId id="282" r:id="rId24"/>
    <p:sldId id="264" r:id="rId25"/>
    <p:sldId id="266" r:id="rId26"/>
    <p:sldId id="29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E81AB-EF14-4FAA-B11B-4C5E6EBA3E3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264F716-A96D-491A-80C2-3393D8AD2D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31991971-ECA3-44BA-B3D9-20B488053689}" type="parTrans" cxnId="{D67F45C5-25BB-467B-AB05-CDEB9EB01DCC}">
      <dgm:prSet/>
      <dgm:spPr/>
    </dgm:pt>
    <dgm:pt modelId="{168DF298-93B0-4B05-8297-993B35E97E24}" type="sibTrans" cxnId="{D67F45C5-25BB-467B-AB05-CDEB9EB01DCC}">
      <dgm:prSet/>
      <dgm:spPr/>
    </dgm:pt>
    <dgm:pt modelId="{FB984410-ADCF-449D-A51E-B1BDFAA3F7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540D273F-1AD8-47E7-8C08-19921E473705}" type="parTrans" cxnId="{C12E18E1-F264-486A-ADCA-85660EA5C373}">
      <dgm:prSet/>
      <dgm:spPr/>
      <dgm:t>
        <a:bodyPr/>
        <a:lstStyle/>
        <a:p>
          <a:endParaRPr lang="ru-RU"/>
        </a:p>
      </dgm:t>
    </dgm:pt>
    <dgm:pt modelId="{635154F6-B831-424E-9725-3DA400A86323}" type="sibTrans" cxnId="{C12E18E1-F264-486A-ADCA-85660EA5C373}">
      <dgm:prSet/>
      <dgm:spPr/>
    </dgm:pt>
    <dgm:pt modelId="{A9F028CE-074B-4659-BA19-B18E0B0123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Психическое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36372A3A-CDB7-4E7F-9CAA-59277B5804AC}" type="parTrans" cxnId="{37AEC27F-07AF-4D35-A1EB-C5DA0C889680}">
      <dgm:prSet/>
      <dgm:spPr/>
      <dgm:t>
        <a:bodyPr/>
        <a:lstStyle/>
        <a:p>
          <a:endParaRPr lang="ru-RU"/>
        </a:p>
      </dgm:t>
    </dgm:pt>
    <dgm:pt modelId="{28364C36-6A7B-48B2-9D2B-D65F7DB2DA27}" type="sibTrans" cxnId="{37AEC27F-07AF-4D35-A1EB-C5DA0C889680}">
      <dgm:prSet/>
      <dgm:spPr/>
    </dgm:pt>
    <dgm:pt modelId="{63303AF8-6B70-4D02-BD3B-C2AA7EA430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C1967A11-DFA3-46DF-BED3-0AA6603B8FCF}" type="parTrans" cxnId="{3EABFC7D-C8C6-4E82-B00E-17F9B9EEBEA5}">
      <dgm:prSet/>
      <dgm:spPr/>
      <dgm:t>
        <a:bodyPr/>
        <a:lstStyle/>
        <a:p>
          <a:endParaRPr lang="ru-RU"/>
        </a:p>
      </dgm:t>
    </dgm:pt>
    <dgm:pt modelId="{434C5D61-239B-4ED0-933A-BFD5C0C935AC}" type="sibTrans" cxnId="{3EABFC7D-C8C6-4E82-B00E-17F9B9EEBEA5}">
      <dgm:prSet/>
      <dgm:spPr/>
    </dgm:pt>
    <dgm:pt modelId="{A610A431-5D29-4C96-8831-6CDA149D32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Нравственное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CE6DDFB3-F7D1-4975-805B-F2171D4F52A4}" type="parTrans" cxnId="{EB5F40E0-12E9-456E-BBCD-EA9FBBBB62A7}">
      <dgm:prSet/>
      <dgm:spPr/>
      <dgm:t>
        <a:bodyPr/>
        <a:lstStyle/>
        <a:p>
          <a:endParaRPr lang="ru-RU"/>
        </a:p>
      </dgm:t>
    </dgm:pt>
    <dgm:pt modelId="{1A32EDCD-86EB-41F2-BE07-558D7FCB12B9}" type="sibTrans" cxnId="{EB5F40E0-12E9-456E-BBCD-EA9FBBBB62A7}">
      <dgm:prSet/>
      <dgm:spPr/>
    </dgm:pt>
    <dgm:pt modelId="{D10FDA31-7AFB-41AE-A3E7-D29ECA22B0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Духовное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9BDFC24B-5D52-4784-9F54-F1CC4702BBD1}" type="parTrans" cxnId="{C1ED12E2-4E99-4817-930F-75DA6F98B895}">
      <dgm:prSet/>
      <dgm:spPr/>
      <dgm:t>
        <a:bodyPr/>
        <a:lstStyle/>
        <a:p>
          <a:endParaRPr lang="ru-RU"/>
        </a:p>
      </dgm:t>
    </dgm:pt>
    <dgm:pt modelId="{FA9AFE1E-81AB-478B-A2AD-72F4985B824F}" type="sibTrans" cxnId="{C1ED12E2-4E99-4817-930F-75DA6F98B895}">
      <dgm:prSet/>
      <dgm:spPr/>
    </dgm:pt>
    <dgm:pt modelId="{49280E1F-237E-4B5F-98B5-D9CB14864068}" type="pres">
      <dgm:prSet presAssocID="{B43E81AB-EF14-4FAA-B11B-4C5E6EBA3E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7EDD4D-948A-4B54-A431-D17D512EC256}" type="pres">
      <dgm:prSet presAssocID="{1264F716-A96D-491A-80C2-3393D8AD2D46}" presName="centerShape" presStyleLbl="node0" presStyleIdx="0" presStyleCnt="1"/>
      <dgm:spPr/>
    </dgm:pt>
    <dgm:pt modelId="{0C6C1075-7FBE-4CEA-AA47-E0B8D8BDE389}" type="pres">
      <dgm:prSet presAssocID="{540D273F-1AD8-47E7-8C08-19921E473705}" presName="Name9" presStyleLbl="parChTrans1D2" presStyleIdx="0" presStyleCnt="5"/>
      <dgm:spPr/>
    </dgm:pt>
    <dgm:pt modelId="{3582C35C-4050-496D-8D68-89791513FA74}" type="pres">
      <dgm:prSet presAssocID="{540D273F-1AD8-47E7-8C08-19921E473705}" presName="connTx" presStyleLbl="parChTrans1D2" presStyleIdx="0" presStyleCnt="5"/>
      <dgm:spPr/>
    </dgm:pt>
    <dgm:pt modelId="{BDD96DAE-2CB9-40F9-91EC-8380B83E726A}" type="pres">
      <dgm:prSet presAssocID="{FB984410-ADCF-449D-A51E-B1BDFAA3F7CC}" presName="node" presStyleLbl="node1" presStyleIdx="0" presStyleCnt="5">
        <dgm:presLayoutVars>
          <dgm:bulletEnabled val="1"/>
        </dgm:presLayoutVars>
      </dgm:prSet>
      <dgm:spPr/>
    </dgm:pt>
    <dgm:pt modelId="{E7FE78F6-DD84-4974-AD72-8AF7EF30A8EC}" type="pres">
      <dgm:prSet presAssocID="{36372A3A-CDB7-4E7F-9CAA-59277B5804AC}" presName="Name9" presStyleLbl="parChTrans1D2" presStyleIdx="1" presStyleCnt="5"/>
      <dgm:spPr/>
    </dgm:pt>
    <dgm:pt modelId="{3C8803E6-C14C-4E7B-A9A7-3D13968ACFA9}" type="pres">
      <dgm:prSet presAssocID="{36372A3A-CDB7-4E7F-9CAA-59277B5804AC}" presName="connTx" presStyleLbl="parChTrans1D2" presStyleIdx="1" presStyleCnt="5"/>
      <dgm:spPr/>
    </dgm:pt>
    <dgm:pt modelId="{D4B6AAB7-AC27-4B7A-B100-5989052D0D10}" type="pres">
      <dgm:prSet presAssocID="{A9F028CE-074B-4659-BA19-B18E0B012382}" presName="node" presStyleLbl="node1" presStyleIdx="1" presStyleCnt="5">
        <dgm:presLayoutVars>
          <dgm:bulletEnabled val="1"/>
        </dgm:presLayoutVars>
      </dgm:prSet>
      <dgm:spPr/>
    </dgm:pt>
    <dgm:pt modelId="{D313F85A-7F9B-4F48-9043-4013B6E27EA2}" type="pres">
      <dgm:prSet presAssocID="{C1967A11-DFA3-46DF-BED3-0AA6603B8FCF}" presName="Name9" presStyleLbl="parChTrans1D2" presStyleIdx="2" presStyleCnt="5"/>
      <dgm:spPr/>
    </dgm:pt>
    <dgm:pt modelId="{0A5BA417-CF81-41C5-8946-27044ED67939}" type="pres">
      <dgm:prSet presAssocID="{C1967A11-DFA3-46DF-BED3-0AA6603B8FCF}" presName="connTx" presStyleLbl="parChTrans1D2" presStyleIdx="2" presStyleCnt="5"/>
      <dgm:spPr/>
    </dgm:pt>
    <dgm:pt modelId="{ADF02507-AA20-4B58-8259-5315E7722D08}" type="pres">
      <dgm:prSet presAssocID="{63303AF8-6B70-4D02-BD3B-C2AA7EA43097}" presName="node" presStyleLbl="node1" presStyleIdx="2" presStyleCnt="5">
        <dgm:presLayoutVars>
          <dgm:bulletEnabled val="1"/>
        </dgm:presLayoutVars>
      </dgm:prSet>
      <dgm:spPr/>
    </dgm:pt>
    <dgm:pt modelId="{D0F7B821-3AEB-4193-ABA5-FF04D3F52204}" type="pres">
      <dgm:prSet presAssocID="{CE6DDFB3-F7D1-4975-805B-F2171D4F52A4}" presName="Name9" presStyleLbl="parChTrans1D2" presStyleIdx="3" presStyleCnt="5"/>
      <dgm:spPr/>
    </dgm:pt>
    <dgm:pt modelId="{204F5717-5D19-4C58-9C3C-1678F2F912DA}" type="pres">
      <dgm:prSet presAssocID="{CE6DDFB3-F7D1-4975-805B-F2171D4F52A4}" presName="connTx" presStyleLbl="parChTrans1D2" presStyleIdx="3" presStyleCnt="5"/>
      <dgm:spPr/>
    </dgm:pt>
    <dgm:pt modelId="{146FBCD8-80F0-44A5-AF52-A41F48AA098E}" type="pres">
      <dgm:prSet presAssocID="{A610A431-5D29-4C96-8831-6CDA149D320B}" presName="node" presStyleLbl="node1" presStyleIdx="3" presStyleCnt="5">
        <dgm:presLayoutVars>
          <dgm:bulletEnabled val="1"/>
        </dgm:presLayoutVars>
      </dgm:prSet>
      <dgm:spPr/>
    </dgm:pt>
    <dgm:pt modelId="{171E4C15-55EB-4897-A800-ECE4E5DCA7E5}" type="pres">
      <dgm:prSet presAssocID="{9BDFC24B-5D52-4784-9F54-F1CC4702BBD1}" presName="Name9" presStyleLbl="parChTrans1D2" presStyleIdx="4" presStyleCnt="5"/>
      <dgm:spPr/>
    </dgm:pt>
    <dgm:pt modelId="{07E37E00-D64D-49BA-AAC7-2BF551DABE15}" type="pres">
      <dgm:prSet presAssocID="{9BDFC24B-5D52-4784-9F54-F1CC4702BBD1}" presName="connTx" presStyleLbl="parChTrans1D2" presStyleIdx="4" presStyleCnt="5"/>
      <dgm:spPr/>
    </dgm:pt>
    <dgm:pt modelId="{FE84A6CF-A92E-42E7-8D75-AA45268DEE77}" type="pres">
      <dgm:prSet presAssocID="{D10FDA31-7AFB-41AE-A3E7-D29ECA22B05A}" presName="node" presStyleLbl="node1" presStyleIdx="4" presStyleCnt="5">
        <dgm:presLayoutVars>
          <dgm:bulletEnabled val="1"/>
        </dgm:presLayoutVars>
      </dgm:prSet>
      <dgm:spPr/>
    </dgm:pt>
  </dgm:ptLst>
  <dgm:cxnLst>
    <dgm:cxn modelId="{4D01B1C0-EF51-42B7-8AE3-5FF1C673D1D0}" type="presOf" srcId="{1264F716-A96D-491A-80C2-3393D8AD2D46}" destId="{267EDD4D-948A-4B54-A431-D17D512EC256}" srcOrd="0" destOrd="0" presId="urn:microsoft.com/office/officeart/2005/8/layout/radial1"/>
    <dgm:cxn modelId="{8AFE4FCE-6334-470B-9DA4-18B6435CF077}" type="presOf" srcId="{36372A3A-CDB7-4E7F-9CAA-59277B5804AC}" destId="{3C8803E6-C14C-4E7B-A9A7-3D13968ACFA9}" srcOrd="1" destOrd="0" presId="urn:microsoft.com/office/officeart/2005/8/layout/radial1"/>
    <dgm:cxn modelId="{1D98C81C-FF0C-404B-9FB7-E2C8569DEEC1}" type="presOf" srcId="{CE6DDFB3-F7D1-4975-805B-F2171D4F52A4}" destId="{D0F7B821-3AEB-4193-ABA5-FF04D3F52204}" srcOrd="0" destOrd="0" presId="urn:microsoft.com/office/officeart/2005/8/layout/radial1"/>
    <dgm:cxn modelId="{587634FF-BE0A-49E0-8A36-B8A75D8DE282}" type="presOf" srcId="{9BDFC24B-5D52-4784-9F54-F1CC4702BBD1}" destId="{171E4C15-55EB-4897-A800-ECE4E5DCA7E5}" srcOrd="0" destOrd="0" presId="urn:microsoft.com/office/officeart/2005/8/layout/radial1"/>
    <dgm:cxn modelId="{D70C4763-27FE-46D2-B6E3-4C90C9FFEFF2}" type="presOf" srcId="{B43E81AB-EF14-4FAA-B11B-4C5E6EBA3E3D}" destId="{49280E1F-237E-4B5F-98B5-D9CB14864068}" srcOrd="0" destOrd="0" presId="urn:microsoft.com/office/officeart/2005/8/layout/radial1"/>
    <dgm:cxn modelId="{AAA20D3A-8F9E-4949-B51D-8D07DB337769}" type="presOf" srcId="{36372A3A-CDB7-4E7F-9CAA-59277B5804AC}" destId="{E7FE78F6-DD84-4974-AD72-8AF7EF30A8EC}" srcOrd="0" destOrd="0" presId="urn:microsoft.com/office/officeart/2005/8/layout/radial1"/>
    <dgm:cxn modelId="{5CEEB0E9-AEE9-4B5C-BC59-BECC28551BCB}" type="presOf" srcId="{540D273F-1AD8-47E7-8C08-19921E473705}" destId="{3582C35C-4050-496D-8D68-89791513FA74}" srcOrd="1" destOrd="0" presId="urn:microsoft.com/office/officeart/2005/8/layout/radial1"/>
    <dgm:cxn modelId="{EB5F40E0-12E9-456E-BBCD-EA9FBBBB62A7}" srcId="{1264F716-A96D-491A-80C2-3393D8AD2D46}" destId="{A610A431-5D29-4C96-8831-6CDA149D320B}" srcOrd="3" destOrd="0" parTransId="{CE6DDFB3-F7D1-4975-805B-F2171D4F52A4}" sibTransId="{1A32EDCD-86EB-41F2-BE07-558D7FCB12B9}"/>
    <dgm:cxn modelId="{D67F45C5-25BB-467B-AB05-CDEB9EB01DCC}" srcId="{B43E81AB-EF14-4FAA-B11B-4C5E6EBA3E3D}" destId="{1264F716-A96D-491A-80C2-3393D8AD2D46}" srcOrd="0" destOrd="0" parTransId="{31991971-ECA3-44BA-B3D9-20B488053689}" sibTransId="{168DF298-93B0-4B05-8297-993B35E97E24}"/>
    <dgm:cxn modelId="{C12E18E1-F264-486A-ADCA-85660EA5C373}" srcId="{1264F716-A96D-491A-80C2-3393D8AD2D46}" destId="{FB984410-ADCF-449D-A51E-B1BDFAA3F7CC}" srcOrd="0" destOrd="0" parTransId="{540D273F-1AD8-47E7-8C08-19921E473705}" sibTransId="{635154F6-B831-424E-9725-3DA400A86323}"/>
    <dgm:cxn modelId="{76AA594C-F97A-405B-95BD-D0AF4C464139}" type="presOf" srcId="{D10FDA31-7AFB-41AE-A3E7-D29ECA22B05A}" destId="{FE84A6CF-A92E-42E7-8D75-AA45268DEE77}" srcOrd="0" destOrd="0" presId="urn:microsoft.com/office/officeart/2005/8/layout/radial1"/>
    <dgm:cxn modelId="{4B6C7A05-0F16-4896-B622-B2A8F6DEBC91}" type="presOf" srcId="{A9F028CE-074B-4659-BA19-B18E0B012382}" destId="{D4B6AAB7-AC27-4B7A-B100-5989052D0D10}" srcOrd="0" destOrd="0" presId="urn:microsoft.com/office/officeart/2005/8/layout/radial1"/>
    <dgm:cxn modelId="{3EABFC7D-C8C6-4E82-B00E-17F9B9EEBEA5}" srcId="{1264F716-A96D-491A-80C2-3393D8AD2D46}" destId="{63303AF8-6B70-4D02-BD3B-C2AA7EA43097}" srcOrd="2" destOrd="0" parTransId="{C1967A11-DFA3-46DF-BED3-0AA6603B8FCF}" sibTransId="{434C5D61-239B-4ED0-933A-BFD5C0C935AC}"/>
    <dgm:cxn modelId="{C1ED12E2-4E99-4817-930F-75DA6F98B895}" srcId="{1264F716-A96D-491A-80C2-3393D8AD2D46}" destId="{D10FDA31-7AFB-41AE-A3E7-D29ECA22B05A}" srcOrd="4" destOrd="0" parTransId="{9BDFC24B-5D52-4784-9F54-F1CC4702BBD1}" sibTransId="{FA9AFE1E-81AB-478B-A2AD-72F4985B824F}"/>
    <dgm:cxn modelId="{D5A5F309-2DA5-4808-B1F5-81CAA335E1B9}" type="presOf" srcId="{A610A431-5D29-4C96-8831-6CDA149D320B}" destId="{146FBCD8-80F0-44A5-AF52-A41F48AA098E}" srcOrd="0" destOrd="0" presId="urn:microsoft.com/office/officeart/2005/8/layout/radial1"/>
    <dgm:cxn modelId="{CB2338F7-749E-4098-87EB-4BBF283F8DD5}" type="presOf" srcId="{C1967A11-DFA3-46DF-BED3-0AA6603B8FCF}" destId="{D313F85A-7F9B-4F48-9043-4013B6E27EA2}" srcOrd="0" destOrd="0" presId="urn:microsoft.com/office/officeart/2005/8/layout/radial1"/>
    <dgm:cxn modelId="{51856833-DBE0-4E8A-A3D1-45B842D46E1A}" type="presOf" srcId="{63303AF8-6B70-4D02-BD3B-C2AA7EA43097}" destId="{ADF02507-AA20-4B58-8259-5315E7722D08}" srcOrd="0" destOrd="0" presId="urn:microsoft.com/office/officeart/2005/8/layout/radial1"/>
    <dgm:cxn modelId="{A34E7766-4944-43FB-ADA9-51427EFC7400}" type="presOf" srcId="{C1967A11-DFA3-46DF-BED3-0AA6603B8FCF}" destId="{0A5BA417-CF81-41C5-8946-27044ED67939}" srcOrd="1" destOrd="0" presId="urn:microsoft.com/office/officeart/2005/8/layout/radial1"/>
    <dgm:cxn modelId="{4D93AA3D-04A6-4C97-9F4D-F6B29DC79DBA}" type="presOf" srcId="{540D273F-1AD8-47E7-8C08-19921E473705}" destId="{0C6C1075-7FBE-4CEA-AA47-E0B8D8BDE389}" srcOrd="0" destOrd="0" presId="urn:microsoft.com/office/officeart/2005/8/layout/radial1"/>
    <dgm:cxn modelId="{37AEC27F-07AF-4D35-A1EB-C5DA0C889680}" srcId="{1264F716-A96D-491A-80C2-3393D8AD2D46}" destId="{A9F028CE-074B-4659-BA19-B18E0B012382}" srcOrd="1" destOrd="0" parTransId="{36372A3A-CDB7-4E7F-9CAA-59277B5804AC}" sibTransId="{28364C36-6A7B-48B2-9D2B-D65F7DB2DA27}"/>
    <dgm:cxn modelId="{F9B172D9-62AB-426C-8267-E6D0279A6266}" type="presOf" srcId="{9BDFC24B-5D52-4784-9F54-F1CC4702BBD1}" destId="{07E37E00-D64D-49BA-AAC7-2BF551DABE15}" srcOrd="1" destOrd="0" presId="urn:microsoft.com/office/officeart/2005/8/layout/radial1"/>
    <dgm:cxn modelId="{02A12FEB-651E-4D1A-87FE-CEEC7F065C95}" type="presOf" srcId="{CE6DDFB3-F7D1-4975-805B-F2171D4F52A4}" destId="{204F5717-5D19-4C58-9C3C-1678F2F912DA}" srcOrd="1" destOrd="0" presId="urn:microsoft.com/office/officeart/2005/8/layout/radial1"/>
    <dgm:cxn modelId="{9C94FB50-FC59-4FB8-917F-B73F2F546E47}" type="presOf" srcId="{FB984410-ADCF-449D-A51E-B1BDFAA3F7CC}" destId="{BDD96DAE-2CB9-40F9-91EC-8380B83E726A}" srcOrd="0" destOrd="0" presId="urn:microsoft.com/office/officeart/2005/8/layout/radial1"/>
    <dgm:cxn modelId="{96017AFD-1032-499A-92BE-A03BC7CF265B}" type="presParOf" srcId="{49280E1F-237E-4B5F-98B5-D9CB14864068}" destId="{267EDD4D-948A-4B54-A431-D17D512EC256}" srcOrd="0" destOrd="0" presId="urn:microsoft.com/office/officeart/2005/8/layout/radial1"/>
    <dgm:cxn modelId="{C56CE1C6-1D73-4141-8DF0-E5B583D28BF5}" type="presParOf" srcId="{49280E1F-237E-4B5F-98B5-D9CB14864068}" destId="{0C6C1075-7FBE-4CEA-AA47-E0B8D8BDE389}" srcOrd="1" destOrd="0" presId="urn:microsoft.com/office/officeart/2005/8/layout/radial1"/>
    <dgm:cxn modelId="{4A82A7AB-020C-469C-8328-450AD812A6F7}" type="presParOf" srcId="{0C6C1075-7FBE-4CEA-AA47-E0B8D8BDE389}" destId="{3582C35C-4050-496D-8D68-89791513FA74}" srcOrd="0" destOrd="0" presId="urn:microsoft.com/office/officeart/2005/8/layout/radial1"/>
    <dgm:cxn modelId="{43C74410-061C-4E14-9218-975ACCE13DFD}" type="presParOf" srcId="{49280E1F-237E-4B5F-98B5-D9CB14864068}" destId="{BDD96DAE-2CB9-40F9-91EC-8380B83E726A}" srcOrd="2" destOrd="0" presId="urn:microsoft.com/office/officeart/2005/8/layout/radial1"/>
    <dgm:cxn modelId="{AC34C979-6BCD-414B-A104-9A299C2D18E4}" type="presParOf" srcId="{49280E1F-237E-4B5F-98B5-D9CB14864068}" destId="{E7FE78F6-DD84-4974-AD72-8AF7EF30A8EC}" srcOrd="3" destOrd="0" presId="urn:microsoft.com/office/officeart/2005/8/layout/radial1"/>
    <dgm:cxn modelId="{65E17002-C667-4530-BC2D-FBCEEAD29A31}" type="presParOf" srcId="{E7FE78F6-DD84-4974-AD72-8AF7EF30A8EC}" destId="{3C8803E6-C14C-4E7B-A9A7-3D13968ACFA9}" srcOrd="0" destOrd="0" presId="urn:microsoft.com/office/officeart/2005/8/layout/radial1"/>
    <dgm:cxn modelId="{BE834D15-4071-46F0-9663-654DA86726D7}" type="presParOf" srcId="{49280E1F-237E-4B5F-98B5-D9CB14864068}" destId="{D4B6AAB7-AC27-4B7A-B100-5989052D0D10}" srcOrd="4" destOrd="0" presId="urn:microsoft.com/office/officeart/2005/8/layout/radial1"/>
    <dgm:cxn modelId="{E42C1C8C-4625-41D9-8D38-96FEA10E8C07}" type="presParOf" srcId="{49280E1F-237E-4B5F-98B5-D9CB14864068}" destId="{D313F85A-7F9B-4F48-9043-4013B6E27EA2}" srcOrd="5" destOrd="0" presId="urn:microsoft.com/office/officeart/2005/8/layout/radial1"/>
    <dgm:cxn modelId="{039759DA-45AD-48F1-B6E8-F9F588D41944}" type="presParOf" srcId="{D313F85A-7F9B-4F48-9043-4013B6E27EA2}" destId="{0A5BA417-CF81-41C5-8946-27044ED67939}" srcOrd="0" destOrd="0" presId="urn:microsoft.com/office/officeart/2005/8/layout/radial1"/>
    <dgm:cxn modelId="{D347C2EF-BC5D-47D9-A769-834F4D8BFDB9}" type="presParOf" srcId="{49280E1F-237E-4B5F-98B5-D9CB14864068}" destId="{ADF02507-AA20-4B58-8259-5315E7722D08}" srcOrd="6" destOrd="0" presId="urn:microsoft.com/office/officeart/2005/8/layout/radial1"/>
    <dgm:cxn modelId="{21CBDC74-A1A0-4E1F-907C-7635C90E9026}" type="presParOf" srcId="{49280E1F-237E-4B5F-98B5-D9CB14864068}" destId="{D0F7B821-3AEB-4193-ABA5-FF04D3F52204}" srcOrd="7" destOrd="0" presId="urn:microsoft.com/office/officeart/2005/8/layout/radial1"/>
    <dgm:cxn modelId="{29508002-0AC8-4B1D-888A-603AAA8E5F25}" type="presParOf" srcId="{D0F7B821-3AEB-4193-ABA5-FF04D3F52204}" destId="{204F5717-5D19-4C58-9C3C-1678F2F912DA}" srcOrd="0" destOrd="0" presId="urn:microsoft.com/office/officeart/2005/8/layout/radial1"/>
    <dgm:cxn modelId="{BD7D8C10-73F1-4736-AFF8-50ACBBB7E141}" type="presParOf" srcId="{49280E1F-237E-4B5F-98B5-D9CB14864068}" destId="{146FBCD8-80F0-44A5-AF52-A41F48AA098E}" srcOrd="8" destOrd="0" presId="urn:microsoft.com/office/officeart/2005/8/layout/radial1"/>
    <dgm:cxn modelId="{488137F0-8582-4C46-8AB5-59270D6F0B1C}" type="presParOf" srcId="{49280E1F-237E-4B5F-98B5-D9CB14864068}" destId="{171E4C15-55EB-4897-A800-ECE4E5DCA7E5}" srcOrd="9" destOrd="0" presId="urn:microsoft.com/office/officeart/2005/8/layout/radial1"/>
    <dgm:cxn modelId="{2DC38B7B-9706-4B87-807E-D4C191E03031}" type="presParOf" srcId="{171E4C15-55EB-4897-A800-ECE4E5DCA7E5}" destId="{07E37E00-D64D-49BA-AAC7-2BF551DABE15}" srcOrd="0" destOrd="0" presId="urn:microsoft.com/office/officeart/2005/8/layout/radial1"/>
    <dgm:cxn modelId="{9792636B-D6A9-4956-8C04-6E539063381D}" type="presParOf" srcId="{49280E1F-237E-4B5F-98B5-D9CB14864068}" destId="{FE84A6CF-A92E-42E7-8D75-AA45268DEE7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EDD4D-948A-4B54-A431-D17D512EC256}">
      <dsp:nvSpPr>
        <dsp:cNvPr id="0" name=""/>
        <dsp:cNvSpPr/>
      </dsp:nvSpPr>
      <dsp:spPr>
        <a:xfrm>
          <a:off x="3225881" y="1932254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3441137" y="2147510"/>
        <a:ext cx="1039350" cy="1039350"/>
      </dsp:txXfrm>
    </dsp:sp>
    <dsp:sp modelId="{0C6C1075-7FBE-4CEA-AA47-E0B8D8BDE389}">
      <dsp:nvSpPr>
        <dsp:cNvPr id="0" name=""/>
        <dsp:cNvSpPr/>
      </dsp:nvSpPr>
      <dsp:spPr>
        <a:xfrm rot="16200000">
          <a:off x="3738860" y="1693603"/>
          <a:ext cx="4439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43903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9714" y="1699204"/>
        <a:ext cx="22195" cy="22195"/>
      </dsp:txXfrm>
    </dsp:sp>
    <dsp:sp modelId="{BDD96DAE-2CB9-40F9-91EC-8380B83E726A}">
      <dsp:nvSpPr>
        <dsp:cNvPr id="0" name=""/>
        <dsp:cNvSpPr/>
      </dsp:nvSpPr>
      <dsp:spPr>
        <a:xfrm>
          <a:off x="3225881" y="18487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3441137" y="233743"/>
        <a:ext cx="1039350" cy="1039350"/>
      </dsp:txXfrm>
    </dsp:sp>
    <dsp:sp modelId="{E7FE78F6-DD84-4974-AD72-8AF7EF30A8EC}">
      <dsp:nvSpPr>
        <dsp:cNvPr id="0" name=""/>
        <dsp:cNvSpPr/>
      </dsp:nvSpPr>
      <dsp:spPr>
        <a:xfrm rot="20520000">
          <a:off x="4648910" y="2354793"/>
          <a:ext cx="4439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43903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59765" y="2360395"/>
        <a:ext cx="22195" cy="22195"/>
      </dsp:txXfrm>
    </dsp:sp>
    <dsp:sp modelId="{D4B6AAB7-AC27-4B7A-B100-5989052D0D10}">
      <dsp:nvSpPr>
        <dsp:cNvPr id="0" name=""/>
        <dsp:cNvSpPr/>
      </dsp:nvSpPr>
      <dsp:spPr>
        <a:xfrm>
          <a:off x="5045981" y="1340868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Психическое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здоровье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5261237" y="1556124"/>
        <a:ext cx="1039350" cy="1039350"/>
      </dsp:txXfrm>
    </dsp:sp>
    <dsp:sp modelId="{D313F85A-7F9B-4F48-9043-4013B6E27EA2}">
      <dsp:nvSpPr>
        <dsp:cNvPr id="0" name=""/>
        <dsp:cNvSpPr/>
      </dsp:nvSpPr>
      <dsp:spPr>
        <a:xfrm rot="3240000">
          <a:off x="4301302" y="3424621"/>
          <a:ext cx="4439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43903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12156" y="3430223"/>
        <a:ext cx="22195" cy="22195"/>
      </dsp:txXfrm>
    </dsp:sp>
    <dsp:sp modelId="{ADF02507-AA20-4B58-8259-5315E7722D08}">
      <dsp:nvSpPr>
        <dsp:cNvPr id="0" name=""/>
        <dsp:cNvSpPr/>
      </dsp:nvSpPr>
      <dsp:spPr>
        <a:xfrm>
          <a:off x="4350764" y="3480524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 здоровье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4566020" y="3695780"/>
        <a:ext cx="1039350" cy="1039350"/>
      </dsp:txXfrm>
    </dsp:sp>
    <dsp:sp modelId="{D0F7B821-3AEB-4193-ABA5-FF04D3F52204}">
      <dsp:nvSpPr>
        <dsp:cNvPr id="0" name=""/>
        <dsp:cNvSpPr/>
      </dsp:nvSpPr>
      <dsp:spPr>
        <a:xfrm rot="7560000">
          <a:off x="3176418" y="3424621"/>
          <a:ext cx="4439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43903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87272" y="3430223"/>
        <a:ext cx="22195" cy="22195"/>
      </dsp:txXfrm>
    </dsp:sp>
    <dsp:sp modelId="{146FBCD8-80F0-44A5-AF52-A41F48AA098E}">
      <dsp:nvSpPr>
        <dsp:cNvPr id="0" name=""/>
        <dsp:cNvSpPr/>
      </dsp:nvSpPr>
      <dsp:spPr>
        <a:xfrm>
          <a:off x="2100997" y="3480524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Нравственное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2316253" y="3695780"/>
        <a:ext cx="1039350" cy="1039350"/>
      </dsp:txXfrm>
    </dsp:sp>
    <dsp:sp modelId="{171E4C15-55EB-4897-A800-ECE4E5DCA7E5}">
      <dsp:nvSpPr>
        <dsp:cNvPr id="0" name=""/>
        <dsp:cNvSpPr/>
      </dsp:nvSpPr>
      <dsp:spPr>
        <a:xfrm rot="11880000">
          <a:off x="2828810" y="2354793"/>
          <a:ext cx="44390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43903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39664" y="2360395"/>
        <a:ext cx="22195" cy="22195"/>
      </dsp:txXfrm>
    </dsp:sp>
    <dsp:sp modelId="{FE84A6CF-A92E-42E7-8D75-AA45268DEE77}">
      <dsp:nvSpPr>
        <dsp:cNvPr id="0" name=""/>
        <dsp:cNvSpPr/>
      </dsp:nvSpPr>
      <dsp:spPr>
        <a:xfrm>
          <a:off x="1405780" y="1340868"/>
          <a:ext cx="1469862" cy="146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Духовное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здоровье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1621036" y="1556124"/>
        <a:ext cx="1039350" cy="1039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FEE50-4FD6-4F67-ACE3-18DF5BACE2B5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4F1E46-CBF6-4DF6-B296-B673508AF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2542-059B-4AE0-8346-E6A8B26B3F7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235C-9ADD-424D-8988-43144E565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275F-E348-49B1-B046-DE4C47667DD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EBD7-5800-44D5-A4F6-DFB77194F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A9B6-CF04-4228-98DF-2DECB9A9F1A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5422-42C4-4FFE-A09D-30BC12E8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2229-30C8-462A-A65F-72CF405CCF9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124F-2E8B-4928-B33D-142BF23B4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97FD-3B8D-403C-B4BB-B4FA94793E5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1781-4A80-491D-8F91-59F8F64CD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0D08-32AF-4B54-80D2-2894A3A1D4E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2256-89ED-42CC-ABB0-C3FCEB675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21EE-F7F5-45D4-A4AE-BE2915EDE6A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2717-038A-4018-92C3-58EFCFCC4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CDB8-ACCD-42B4-A5DE-E1E32BE764B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CDAD-0A62-413F-96F2-7689048E2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438D-BC44-48F7-B862-31F80C35038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4121-5C02-49D6-B70C-AAA0DA9DC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4551-1AD7-4D74-980A-47156B61A71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5E7C-EE26-4760-A485-D69A20F5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9C23-436B-4D91-B516-3B21BCAF924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B603-2DF5-4572-9396-1C4974CA8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9E9C-C6A0-4824-9D95-EFB3913998B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38C0-AAA8-4FB5-8545-B252B85FA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932DEC-F11D-48D7-B9FC-4A54BB7013DB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DCF52-6F8D-4381-A5F2-2376B38D5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1944687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Общешкольное родительское собрание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Здоровое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века»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1902322"/>
          <a:ext cx="8496944" cy="4406994"/>
        </p:xfrm>
        <a:graphic>
          <a:graphicData uri="http://schemas.openxmlformats.org/drawingml/2006/table">
            <a:tbl>
              <a:tblPr/>
              <a:tblGrid>
                <a:gridCol w="70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0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44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(лет)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Физические упражнения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Отжимание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упоре лежа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(кол-во раз)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Прыжки в длину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места (см)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Поднимание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туловища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(кол раз)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 на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перекладине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(сек)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туловища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вперед (см)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(сек)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4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3" marR="25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75656" y="29245"/>
            <a:ext cx="640871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ТАБЛИЦА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возрастных оценочных нормативов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412776"/>
          <a:ext cx="8352928" cy="4464494"/>
        </p:xfrm>
        <a:graphic>
          <a:graphicData uri="http://schemas.openxmlformats.org/drawingml/2006/table">
            <a:tbl>
              <a:tblPr/>
              <a:tblGrid>
                <a:gridCol w="536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уровня физической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подготовленности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231" marR="24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231" marR="24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0,61 и свыше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супер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0,21 до 0,60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отлично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- 0,20 до 0,20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- 0,60 до - 0,21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удовлетворительно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от- 1,00 до - 0,61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неудовлетворительно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80">
                <a:tc>
                  <a:txBody>
                    <a:bodyPr/>
                    <a:lstStyle/>
                    <a:p>
                      <a:pPr marL="89916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- 0,61 и ниже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опасная зона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4231" marR="242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115616" y="342572"/>
            <a:ext cx="705678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ценка уровня физической подготовленности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 предложенной шкале: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196752"/>
          <a:ext cx="7992887" cy="5383845"/>
        </p:xfrm>
        <a:graphic>
          <a:graphicData uri="http://schemas.openxmlformats.org/drawingml/2006/table">
            <a:tbl>
              <a:tblPr/>
              <a:tblGrid>
                <a:gridCol w="235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6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138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</a:rPr>
                        <a:t>уровень ОУФП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</a:rPr>
                        <a:t>                               класс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</a:rPr>
                        <a:t>учащихся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993366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</a:rPr>
                        <a:t>Супер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</a:rPr>
                        <a:t> ( от 0,61 и выше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2,47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Отлично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( от 0.21 - 0.60)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25.93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CCCC"/>
                          </a:solidFill>
                          <a:latin typeface="Times New Roman"/>
                          <a:ea typeface="Times New Roman"/>
                        </a:rPr>
                        <a:t>Хорошо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CCCC"/>
                          </a:solidFill>
                          <a:latin typeface="Times New Roman"/>
                          <a:ea typeface="Times New Roman"/>
                        </a:rPr>
                        <a:t>( от -0,20 до 0,20)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62.96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</a:rPr>
                        <a:t>Удовлетворительно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</a:rPr>
                        <a:t>(-0,60 до -0.21)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8.64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Неудовлетворительно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( от -0,61 и ниже)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Средний показатель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 по классу)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0.21</a:t>
                      </a: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0.18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0.08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0.09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0.02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учащийся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1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Средний показатель по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</a:rPr>
                        <a:t>школе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(5 -11 классы)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                     0.11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                (хорошо)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96,42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по школе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IMG_087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820150" cy="5851525"/>
          </a:xfrm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55650" y="5207000"/>
            <a:ext cx="7848600" cy="1651000"/>
          </a:xfrm>
          <a:prstGeom prst="rect">
            <a:avLst/>
          </a:prstGeom>
          <a:solidFill>
            <a:srgbClr val="F4FA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0000"/>
                </a:solidFill>
              </a:rPr>
              <a:t>Корректировка занятий с учётом 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FF0000"/>
                </a:solidFill>
              </a:rPr>
              <a:t>уровня физического развития</a:t>
            </a:r>
          </a:p>
          <a:p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-main-pic" descr="Картинка 22 из 46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73025"/>
            <a:ext cx="4427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IMG_3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3500438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IMG_2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IMG_3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513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solidFill>
            <a:srgbClr val="EFF7A7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Основная группа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1. Занятия по программе физического воспитания в полном объеме.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2. Сдача всех нормативов.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3. Занятие в одной из спортивных секций.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4.Участие в соревнованиях.</a:t>
            </a:r>
          </a:p>
        </p:txBody>
      </p:sp>
      <p:pic>
        <p:nvPicPr>
          <p:cNvPr id="44035" name="i-main-pic" descr="Картинка 129 из 46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27600"/>
            <a:ext cx="27003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solidFill>
            <a:srgbClr val="EFF7A7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</a:rPr>
              <a:t>Подготовительная группа(1)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9800" lvl="4" indent="-381000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1.Занятия по программе физического воспитания и сдача контрольных испытаний (нормативов) на 1-2 ступени ниже чем в основной группе.</a:t>
            </a:r>
          </a:p>
          <a:p>
            <a:pPr marL="2209800" lvl="4" indent="-381000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 2. Занятия в секции общей физической подготовки.</a:t>
            </a:r>
          </a:p>
          <a:p>
            <a:pPr marL="2209800" lvl="4" indent="-381000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3. Участие в соревнованиях, которые не предусматривают длительную мышечную нагрузку и высокую нагрузку по ЧСС</a:t>
            </a:r>
          </a:p>
          <a:p>
            <a:pPr marL="2209800" lvl="4" indent="-381000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(настольный теннис, лыжные походы, дартс и т.д)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solidFill>
            <a:srgbClr val="EFF7A7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</a:rPr>
              <a:t>Подготовительная группа(2)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1.Занятия по программе физического воспитания с дополнением упражнений ЛФК. </a:t>
            </a:r>
          </a:p>
          <a:p>
            <a:pPr lvl="4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2.сдача контрольных испытаний (нормативов) выполняется без учёта .</a:t>
            </a:r>
          </a:p>
          <a:p>
            <a:pPr lvl="4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3. Занятия в секции общей физической подготовки в щадящем режиме.</a:t>
            </a:r>
          </a:p>
          <a:p>
            <a:pPr lvl="4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4. Участие в соревнованиях, которые не предусматривают длительную мышечную нагрузку и высокую нагрузку по ЧСС</a:t>
            </a:r>
          </a:p>
          <a:p>
            <a:pPr lvl="4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(настольный теннис, лыжные походы, дартс и т.д)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solidFill>
            <a:srgbClr val="EFF7A7"/>
          </a:solidFill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333FF"/>
                </a:solidFill>
              </a:rPr>
              <a:t>Специальная группа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Специальные медицинские группы комплектуются по характеру заболевания: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сердечно-сосудистой системы;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дыхательной системы;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пищеварительной, эндокринной и нарушение обменных процессов;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и повреждения позвоночника и опорно-двигательного аппарата;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органов зрения и слуха;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мочевыделительной системы;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— заболевания ЦНС и периферической нервной системы (ДЦП, полиомиелит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925" y="260350"/>
            <a:ext cx="8604250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Повестка дня: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61459"/>
          </a:xfrm>
        </p:spPr>
        <p:txBody>
          <a:bodyPr rtlCol="0">
            <a:normAutofit/>
          </a:bodyPr>
          <a:lstStyle/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Предварительный мониторинг. </a:t>
            </a:r>
            <a:endParaRPr lang="ru-RU" sz="2000" dirty="0" smtClean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1. Анализ состояния здоровья школьников ( Шишкова Т.В.);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2. Уровень физического развития школьников. Диагностическая карта. Корректировка занятий физкультурой и внеклассной спортивной работы с учетом уровня  физического развития.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(Козлов А.И.).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подходы к обучению детей.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1. Начальные классы (Рудакова С.С.);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2. 5-8 классы (Шишкова Т.В.);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3. 9-11 классы (Аникина Л.В.);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4. Разновозрастная группа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ГПД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400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3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технологии в образовательном процессе.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лево 27"/>
          <p:cNvSpPr/>
          <p:nvPr/>
        </p:nvSpPr>
        <p:spPr>
          <a:xfrm rot="1408002">
            <a:off x="3935413" y="2095500"/>
            <a:ext cx="1081087" cy="292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229600" cy="6480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Факторы, влияющих на здоровье школьников.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685800" y="1052513"/>
            <a:ext cx="7558088" cy="2016125"/>
            <a:chOff x="2400" y="6274"/>
            <a:chExt cx="10868" cy="1465"/>
          </a:xfrm>
        </p:grpSpPr>
        <p:sp>
          <p:nvSpPr>
            <p:cNvPr id="18449" name="Rectangle 3"/>
            <p:cNvSpPr>
              <a:spLocks noChangeArrowheads="1"/>
            </p:cNvSpPr>
            <p:nvPr/>
          </p:nvSpPr>
          <p:spPr bwMode="auto">
            <a:xfrm>
              <a:off x="2400" y="6274"/>
              <a:ext cx="4714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800" b="1">
                  <a:latin typeface="Times New Roman" pitchFamily="18" charset="0"/>
                </a:rPr>
                <a:t>Здоровье школьника</a:t>
              </a:r>
            </a:p>
            <a:p>
              <a:pPr algn="ctr">
                <a:spcAft>
                  <a:spcPts val="1000"/>
                </a:spcAft>
              </a:pPr>
              <a:endParaRPr lang="ru-RU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ru-RU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ru-RU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8450" name="Rectangle 4"/>
            <p:cNvSpPr>
              <a:spLocks noChangeArrowheads="1"/>
            </p:cNvSpPr>
            <p:nvPr/>
          </p:nvSpPr>
          <p:spPr bwMode="auto">
            <a:xfrm>
              <a:off x="8816" y="6335"/>
              <a:ext cx="4452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Успешность обучения</a:t>
              </a:r>
              <a:endParaRPr lang="ru-RU" sz="2000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18451" name="Rectangle 8"/>
            <p:cNvSpPr>
              <a:spLocks noChangeArrowheads="1"/>
            </p:cNvSpPr>
            <p:nvPr/>
          </p:nvSpPr>
          <p:spPr bwMode="auto">
            <a:xfrm>
              <a:off x="7885" y="7216"/>
              <a:ext cx="5280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Управляемые факторы</a:t>
              </a:r>
              <a:endParaRPr lang="ru-RU" sz="2000">
                <a:latin typeface="Times New Roman" pitchFamily="18" charset="0"/>
              </a:endParaRPr>
            </a:p>
            <a:p>
              <a:endParaRPr lang="ru-RU" sz="1400"/>
            </a:p>
          </p:txBody>
        </p:sp>
        <p:sp>
          <p:nvSpPr>
            <p:cNvPr id="18452" name="Rectangle 9"/>
            <p:cNvSpPr>
              <a:spLocks noChangeArrowheads="1"/>
            </p:cNvSpPr>
            <p:nvPr/>
          </p:nvSpPr>
          <p:spPr bwMode="auto">
            <a:xfrm>
              <a:off x="2501" y="7216"/>
              <a:ext cx="4452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Неуправляемые факторы</a:t>
              </a:r>
            </a:p>
            <a:p>
              <a:endParaRPr lang="ru-RU"/>
            </a:p>
          </p:txBody>
        </p:sp>
      </p:grp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468313" y="3054350"/>
            <a:ext cx="35274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984807"/>
                </a:solidFill>
              </a:rPr>
              <a:t>Традиции здорового образа жизни в семье</a:t>
            </a:r>
          </a:p>
          <a:p>
            <a:endParaRPr lang="ru-RU" sz="1600">
              <a:solidFill>
                <a:srgbClr val="984807"/>
              </a:solidFill>
            </a:endParaRPr>
          </a:p>
          <a:p>
            <a:endParaRPr lang="ru-RU" sz="1600">
              <a:solidFill>
                <a:srgbClr val="984807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984807"/>
                </a:solidFill>
              </a:rPr>
              <a:t>Качественная своевременная медицинская помощь.</a:t>
            </a:r>
          </a:p>
          <a:p>
            <a:endParaRPr lang="ru-RU" sz="1600">
              <a:solidFill>
                <a:srgbClr val="984807"/>
              </a:solidFill>
            </a:endParaRPr>
          </a:p>
          <a:p>
            <a:endParaRPr lang="ru-RU" sz="1600">
              <a:solidFill>
                <a:srgbClr val="984807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                Экология.</a:t>
            </a:r>
            <a:r>
              <a:rPr lang="ru-RU" sz="1600">
                <a:solidFill>
                  <a:srgbClr val="984807"/>
                </a:solidFill>
              </a:rPr>
              <a:t> </a:t>
            </a:r>
          </a:p>
          <a:p>
            <a:pPr eaLnBrk="0" hangingPunct="0">
              <a:buFontTx/>
              <a:buChar char="•"/>
            </a:pPr>
            <a:endParaRPr lang="ru-RU" sz="1600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</a:pP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0" y="-41275"/>
            <a:ext cx="20812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4">
              <a:buFontTx/>
              <a:buChar char="•"/>
            </a:pP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0" y="327025"/>
            <a:ext cx="223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18439" name="Прямоугольник 30"/>
          <p:cNvSpPr>
            <a:spLocks noChangeArrowheads="1"/>
          </p:cNvSpPr>
          <p:nvPr/>
        </p:nvSpPr>
        <p:spPr bwMode="auto">
          <a:xfrm>
            <a:off x="4643438" y="3384550"/>
            <a:ext cx="41052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100">
              <a:solidFill>
                <a:srgbClr val="000000"/>
              </a:solidFill>
            </a:endParaRPr>
          </a:p>
          <a:p>
            <a:pPr eaLnBrk="0" hangingPunct="0"/>
            <a:endParaRPr lang="ru-RU" sz="1100">
              <a:solidFill>
                <a:srgbClr val="000000"/>
              </a:solidFill>
            </a:endParaRPr>
          </a:p>
          <a:p>
            <a:pPr eaLnBrk="0" hangingPunct="0"/>
            <a:endParaRPr lang="ru-RU" sz="1100">
              <a:solidFill>
                <a:srgbClr val="000000"/>
              </a:solidFill>
            </a:endParaRP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-2052638" y="0"/>
            <a:ext cx="62277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3"/>
            <a:r>
              <a:rPr lang="ru-RU" sz="1600">
                <a:solidFill>
                  <a:srgbClr val="FF0000"/>
                </a:solidFill>
              </a:rPr>
              <a:t> 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8441" name="Прямоугольник 35"/>
          <p:cNvSpPr>
            <a:spLocks noChangeArrowheads="1"/>
          </p:cNvSpPr>
          <p:nvPr/>
        </p:nvSpPr>
        <p:spPr bwMode="auto">
          <a:xfrm>
            <a:off x="4356100" y="3429000"/>
            <a:ext cx="41767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600">
                <a:solidFill>
                  <a:srgbClr val="FF0000"/>
                </a:solidFill>
              </a:rPr>
              <a:t> </a:t>
            </a:r>
            <a:r>
              <a:rPr lang="ru-RU" sz="1600">
                <a:solidFill>
                  <a:srgbClr val="984807"/>
                </a:solidFill>
              </a:rPr>
              <a:t>Здоровьесохраняющий подход к обучению</a:t>
            </a:r>
          </a:p>
          <a:p>
            <a:pPr eaLnBrk="0" hangingPunct="0"/>
            <a:endParaRPr lang="ru-RU" sz="1600">
              <a:solidFill>
                <a:srgbClr val="984807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solidFill>
                  <a:srgbClr val="984807"/>
                </a:solidFill>
              </a:rPr>
              <a:t> Физкультурно – оздоровительные</a:t>
            </a:r>
            <a:endParaRPr lang="ru-RU" sz="1100">
              <a:solidFill>
                <a:srgbClr val="984807"/>
              </a:solidFill>
            </a:endParaRPr>
          </a:p>
          <a:p>
            <a:pPr eaLnBrk="0" hangingPunct="0"/>
            <a:r>
              <a:rPr lang="ru-RU" sz="160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мероприятия</a:t>
            </a:r>
            <a:r>
              <a:rPr lang="ru-RU" sz="1100">
                <a:solidFill>
                  <a:srgbClr val="984807"/>
                </a:solidFill>
              </a:rPr>
              <a:t> </a:t>
            </a:r>
          </a:p>
          <a:p>
            <a:pPr lvl="4"/>
            <a:endParaRPr lang="ru-RU" sz="1100">
              <a:solidFill>
                <a:srgbClr val="984807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95738" y="1341438"/>
            <a:ext cx="11525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2124075" y="2060575"/>
            <a:ext cx="215900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H="1">
            <a:off x="2124075" y="3068638"/>
            <a:ext cx="163513" cy="3603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flipH="1">
            <a:off x="2124075" y="3860800"/>
            <a:ext cx="163513" cy="3603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flipH="1">
            <a:off x="2051050" y="4868863"/>
            <a:ext cx="163513" cy="3603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flipH="1">
            <a:off x="6156325" y="3141663"/>
            <a:ext cx="163513" cy="3587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flipH="1">
            <a:off x="6156325" y="3860800"/>
            <a:ext cx="163513" cy="3603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Гигиенические критерии урока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549275"/>
          <a:ext cx="8229600" cy="5684520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Гигиенические критерии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рациональный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 рациональный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нерациональный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урока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60%  и не более 75-80%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85-90%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90%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видов учебной деятельности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(опрос, письмо, чтение, слушание..)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продолжительность различных видов учебной деятельности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более 10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11-15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15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чередования различных видов учебной деятельности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 не позднее 7-10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 через 11-15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 через 15 - 20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видов преподавания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(словесный, наглядный, аудиовизуальный)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Чередование  видов преподавания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позже чем через 10-15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15-20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эмоциональных разрядок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и длительность ТСО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 с гигиеническими нормами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частичным соблюдением норм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произвольной форме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Чередование позы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Поза чередуется в соответствии с видом работы. Учитель контролирует посадку.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Поза не всегда соответствует виду работы. Учитель  иногда контролирует посадку.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Частые несоответствия позы и  вида  работы. Учитель  не контролирует посадку.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Физминутки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разминки, состоящие из трёх упражнений по 3-5 повторений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физминутка недостаточной продолжительности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Психологический климат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Преобладают положительные эмоции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 случаи отрицательных эмоций.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Преобладают отрицательные эмоции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Момент наступления утомления (по снижению учебной активности)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 чем через 40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 35-37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чем через 30 минут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3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технологии в образовательном процессе.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188" y="1412875"/>
          <a:ext cx="792162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9" name="Rectangle 2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charset="0"/>
              </a:rPr>
              <a:t>Составляющие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643438" y="1628775"/>
            <a:ext cx="4392612" cy="5040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7950" y="1628775"/>
            <a:ext cx="4464050" cy="5040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</a:rPr>
              <a:t>Характеристика образа жизни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419475" y="3213100"/>
            <a:ext cx="2016125" cy="86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Человек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4716463" y="1844675"/>
            <a:ext cx="1368425" cy="9350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Неполно-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ценный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отдых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156325" y="1916113"/>
            <a:ext cx="1439863" cy="9382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Социальная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пассивность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7667625" y="1916113"/>
            <a:ext cx="1296988" cy="936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1"/>
                </a:solidFill>
                <a:latin typeface="+mn-lt"/>
              </a:rPr>
              <a:t>Переутом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1"/>
                </a:solidFill>
                <a:latin typeface="+mn-lt"/>
              </a:rPr>
              <a:t>ление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5795963" y="3284538"/>
            <a:ext cx="1512887" cy="7921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Нарушенный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режим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питания</a:t>
            </a: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7524750" y="3284538"/>
            <a:ext cx="1295400" cy="8651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Низкая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медицинская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активность</a:t>
            </a: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4716463" y="4292600"/>
            <a:ext cx="1439862" cy="8651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Гипо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динамия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6227763" y="4652963"/>
            <a:ext cx="1368425" cy="14398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Злоупот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latin typeface="+mn-lt"/>
              </a:rPr>
              <a:t>ребление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ПАВ</a:t>
            </a: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7812088" y="4652963"/>
            <a:ext cx="1154112" cy="14398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Нарушение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семейной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 ситуации</a:t>
            </a:r>
          </a:p>
        </p:txBody>
      </p:sp>
      <p:sp>
        <p:nvSpPr>
          <p:cNvPr id="19477" name="Oval 25"/>
          <p:cNvSpPr>
            <a:spLocks noChangeArrowheads="1"/>
          </p:cNvSpPr>
          <p:nvPr/>
        </p:nvSpPr>
        <p:spPr bwMode="auto">
          <a:xfrm>
            <a:off x="3348038" y="2133600"/>
            <a:ext cx="1008062" cy="9350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Полно-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ценный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отдых</a:t>
            </a:r>
          </a:p>
        </p:txBody>
      </p:sp>
      <p:sp>
        <p:nvSpPr>
          <p:cNvPr id="19478" name="Oval 26"/>
          <p:cNvSpPr>
            <a:spLocks noChangeArrowheads="1"/>
          </p:cNvSpPr>
          <p:nvPr/>
        </p:nvSpPr>
        <p:spPr bwMode="auto">
          <a:xfrm>
            <a:off x="1908175" y="1989138"/>
            <a:ext cx="1223963" cy="1439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Активная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жизненная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позиция</a:t>
            </a:r>
          </a:p>
        </p:txBody>
      </p:sp>
      <p:sp>
        <p:nvSpPr>
          <p:cNvPr id="19479" name="Oval 27"/>
          <p:cNvSpPr>
            <a:spLocks noChangeArrowheads="1"/>
          </p:cNvSpPr>
          <p:nvPr/>
        </p:nvSpPr>
        <p:spPr bwMode="auto">
          <a:xfrm>
            <a:off x="250825" y="2060575"/>
            <a:ext cx="1512888" cy="12239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Физический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духовный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комфорт</a:t>
            </a:r>
          </a:p>
        </p:txBody>
      </p:sp>
      <p:sp>
        <p:nvSpPr>
          <p:cNvPr id="19480" name="Oval 28"/>
          <p:cNvSpPr>
            <a:spLocks noChangeArrowheads="1"/>
          </p:cNvSpPr>
          <p:nvPr/>
        </p:nvSpPr>
        <p:spPr bwMode="auto">
          <a:xfrm>
            <a:off x="179388" y="3789363"/>
            <a:ext cx="1296987" cy="9350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Сбаланси</a:t>
            </a:r>
            <a:r>
              <a:rPr lang="ru-RU" sz="1600" dirty="0"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рованное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питание</a:t>
            </a:r>
          </a:p>
        </p:txBody>
      </p:sp>
      <p:sp>
        <p:nvSpPr>
          <p:cNvPr id="19481" name="Oval 29"/>
          <p:cNvSpPr>
            <a:spLocks noChangeArrowheads="1"/>
          </p:cNvSpPr>
          <p:nvPr/>
        </p:nvSpPr>
        <p:spPr bwMode="auto">
          <a:xfrm>
            <a:off x="2051050" y="3860800"/>
            <a:ext cx="1368425" cy="100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Высокая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медицинская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активность</a:t>
            </a:r>
          </a:p>
        </p:txBody>
      </p:sp>
      <p:sp>
        <p:nvSpPr>
          <p:cNvPr id="19482" name="Oval 30"/>
          <p:cNvSpPr>
            <a:spLocks noChangeArrowheads="1"/>
          </p:cNvSpPr>
          <p:nvPr/>
        </p:nvSpPr>
        <p:spPr bwMode="auto">
          <a:xfrm>
            <a:off x="3203575" y="4941888"/>
            <a:ext cx="1296988" cy="1439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Регулярная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двигательная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активность</a:t>
            </a:r>
          </a:p>
        </p:txBody>
      </p:sp>
      <p:sp>
        <p:nvSpPr>
          <p:cNvPr id="19483" name="Oval 31"/>
          <p:cNvSpPr>
            <a:spLocks noChangeArrowheads="1"/>
          </p:cNvSpPr>
          <p:nvPr/>
        </p:nvSpPr>
        <p:spPr bwMode="auto">
          <a:xfrm>
            <a:off x="1692275" y="5157788"/>
            <a:ext cx="1439863" cy="13668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Психо</a:t>
            </a:r>
            <a:r>
              <a:rPr lang="ru-RU" sz="1600" dirty="0"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физио</a:t>
            </a:r>
            <a:r>
              <a:rPr lang="ru-RU" sz="1600" dirty="0"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логическая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удовлетво</a:t>
            </a:r>
            <a:r>
              <a:rPr lang="ru-RU" sz="1600" dirty="0"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+mn-lt"/>
              </a:rPr>
              <a:t>рённость</a:t>
            </a:r>
            <a:endParaRPr lang="ru-RU" sz="1600" dirty="0">
              <a:latin typeface="+mn-lt"/>
            </a:endParaRPr>
          </a:p>
        </p:txBody>
      </p:sp>
      <p:sp>
        <p:nvSpPr>
          <p:cNvPr id="19484" name="Oval 32"/>
          <p:cNvSpPr>
            <a:spLocks noChangeArrowheads="1"/>
          </p:cNvSpPr>
          <p:nvPr/>
        </p:nvSpPr>
        <p:spPr bwMode="auto">
          <a:xfrm>
            <a:off x="179388" y="5084763"/>
            <a:ext cx="1368425" cy="13684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Материальная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независимость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black">
          <a:xfrm>
            <a:off x="619498" y="305545"/>
            <a:ext cx="7772400" cy="360040"/>
          </a:xfrm>
          <a:noFill/>
          <a:ln/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решения:</a:t>
            </a:r>
            <a:endParaRPr lang="ru-RU" sz="3200" b="1" cap="all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299" name="Текст 2"/>
          <p:cNvSpPr>
            <a:spLocks noGrp="1"/>
          </p:cNvSpPr>
          <p:nvPr>
            <p:ph type="body" idx="4294967295"/>
          </p:nvPr>
        </p:nvSpPr>
        <p:spPr>
          <a:xfrm>
            <a:off x="395288" y="980728"/>
            <a:ext cx="8424862" cy="3744416"/>
          </a:xfrm>
        </p:spPr>
        <p:txBody>
          <a:bodyPr anchor="b"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Полученную информацию принять к сведению.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Содействовать созданию комфортных условий для участников образовательного процесса в ОУ, основанных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здоровьесбережении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200" dirty="0" smtClean="0"/>
              <a:t>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состояния здоровья школьников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физического развития школьников. Диагностическая карта.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Корректировка занятий физкультурой и внеклассной спортивной работы с учетом уровня  физического развития.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556790"/>
          <a:ext cx="8208912" cy="475253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Параметры физического развития: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Рост (см):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Масса тела (кг):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Окружность грудной клетки (см):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покое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вдохе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выдохе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Сила правой кисти (кг):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Сила левой кисти (кг):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Жизненная емкость легких (мл):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27584" y="-599293"/>
            <a:ext cx="79208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Индивидуальная карта фактических измерений показателей здоровья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Дата рождения: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Пол: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88633"/>
          <a:ext cx="7947015" cy="6120686"/>
        </p:xfrm>
        <a:graphic>
          <a:graphicData uri="http://schemas.openxmlformats.org/drawingml/2006/table">
            <a:tbl>
              <a:tblPr/>
              <a:tblGrid>
                <a:gridCol w="794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426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Параметры физической подготовленности: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Гибкость (± см):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Прыжок в длину с места (см):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Прыжки через скакалку за 1 мин. (раз):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Отжимание (раз):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Вис на перекладине (сек.):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Подъем туловища за 30 сек. (раз):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Подтягивание (раз):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Челночный бег 3×10 м (сек.):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Бег на (сек.):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Бег на (мин., сек.):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60"/>
          <a:ext cx="7947015" cy="6120672"/>
        </p:xfrm>
        <a:graphic>
          <a:graphicData uri="http://schemas.openxmlformats.org/drawingml/2006/table">
            <a:tbl>
              <a:tblPr/>
              <a:tblGrid>
                <a:gridCol w="794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05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Параметры функциональной подготовленности: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Артериальное давление (мм </a:t>
                      </a:r>
                      <a:r>
                        <a:rPr lang="ru-RU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рт</a:t>
                      </a: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ст.):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систолическое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диастолическое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Частота сердечных сокращений (уд./мин.):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покое сидя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покое стоя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после нагрузки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после восстановления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Задержка дыхания (сек.): 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выдохе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вдохе</a:t>
                      </a:r>
                    </a:p>
                  </a:txBody>
                  <a:tcPr marL="15309" marR="15309" marT="15309" marB="153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3094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22712" y="-279231"/>
            <a:ext cx="64985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Расчет и оценка индивидуальных показателей здоровья ученика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1" y="764705"/>
          <a:ext cx="8568950" cy="5754232"/>
        </p:xfrm>
        <a:graphic>
          <a:graphicData uri="http://schemas.openxmlformats.org/drawingml/2006/table">
            <a:tbl>
              <a:tblPr/>
              <a:tblGrid>
                <a:gridCol w="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2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Весоростовой индекс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Показатели физического развития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Индекс жизненный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Индекс силовой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Ортостатическая проба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Группа физического развития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34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Гибкость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Показатели физической подготовленности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3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Подтягивание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Прыжок в длину с места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8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Прыжки через скакалку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8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Отжимание от пола (раз)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6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Бег 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6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Бег 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Подъем туловища за 30 сек.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34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ОУФП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Индекс Руффье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Показатели функциональной подготовленности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Проба Штанге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Проба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Генча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96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АД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96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УФС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96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АП</a:t>
                      </a: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9" marR="7599" marT="7599" marB="75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1312</Words>
  <Application>Microsoft Office PowerPoint</Application>
  <PresentationFormat>Экран (4:3)</PresentationFormat>
  <Paragraphs>577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 Общешкольное родительское собрание:</vt:lpstr>
      <vt:lpstr>Повестка дня: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по школе</vt:lpstr>
      <vt:lpstr>Презентация PowerPoint</vt:lpstr>
      <vt:lpstr>Презентация PowerPoint</vt:lpstr>
      <vt:lpstr>Основная группа</vt:lpstr>
      <vt:lpstr>Подготовительная группа(1)</vt:lpstr>
      <vt:lpstr>Подготовительная группа(2)</vt:lpstr>
      <vt:lpstr>Специальная группа</vt:lpstr>
      <vt:lpstr>Презентация PowerPoint</vt:lpstr>
      <vt:lpstr> Здоровьесберегающие технологии в образовательном процессе.</vt:lpstr>
      <vt:lpstr>Факторы, влияющих на здоровье школьников. </vt:lpstr>
      <vt:lpstr>  Гигиенические критерии урока. </vt:lpstr>
      <vt:lpstr> Здоровьесберегающие технологии в образовательном процессе.</vt:lpstr>
      <vt:lpstr>Составляющие здоровья</vt:lpstr>
      <vt:lpstr>Характеристика образа жизни</vt:lpstr>
      <vt:lpstr>Проект решения: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совет:</dc:title>
  <cp:lastModifiedBy>Татьяна</cp:lastModifiedBy>
  <cp:revision>26</cp:revision>
  <dcterms:modified xsi:type="dcterms:W3CDTF">2016-12-06T12:21:30Z</dcterms:modified>
</cp:coreProperties>
</file>